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3" r:id="rId8"/>
    <p:sldId id="262"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a:srgbClr val="EFA7EF"/>
    <a:srgbClr val="EA8A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550079-F553-40DD-B897-A7977FDBAD82}" type="datetimeFigureOut">
              <a:rPr lang="en-US" smtClean="0"/>
              <a:pPr/>
              <a:t>3/27/2012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A82BE6-DD7F-4720-A953-F1EEBCCA041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EA82BE6-DD7F-4720-A953-F1EEBCCA0417}"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76380302-8D88-49E9-896F-31A6C7E8CA8E}" type="datetimeFigureOut">
              <a:rPr lang="en-US" smtClean="0"/>
              <a:pPr/>
              <a:t>3/27/2012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1DDA07A-3475-4395-82BE-CBA1ABE6745D}"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380302-8D88-49E9-896F-31A6C7E8CA8E}" type="datetimeFigureOut">
              <a:rPr lang="en-US" smtClean="0"/>
              <a:pPr/>
              <a:t>3/27/2012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DDA07A-3475-4395-82BE-CBA1ABE674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380302-8D88-49E9-896F-31A6C7E8CA8E}" type="datetimeFigureOut">
              <a:rPr lang="en-US" smtClean="0"/>
              <a:pPr/>
              <a:t>3/27/2012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DDA07A-3475-4395-82BE-CBA1ABE674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380302-8D88-49E9-896F-31A6C7E8CA8E}" type="datetimeFigureOut">
              <a:rPr lang="en-US" smtClean="0"/>
              <a:pPr/>
              <a:t>3/27/2012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1DDA07A-3475-4395-82BE-CBA1ABE674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76380302-8D88-49E9-896F-31A6C7E8CA8E}" type="datetimeFigureOut">
              <a:rPr lang="en-US" smtClean="0"/>
              <a:pPr/>
              <a:t>3/27/2012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1DDA07A-3475-4395-82BE-CBA1ABE6745D}"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380302-8D88-49E9-896F-31A6C7E8CA8E}" type="datetimeFigureOut">
              <a:rPr lang="en-US" smtClean="0"/>
              <a:pPr/>
              <a:t>3/27/2012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01DDA07A-3475-4395-82BE-CBA1ABE6745D}"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380302-8D88-49E9-896F-31A6C7E8CA8E}" type="datetimeFigureOut">
              <a:rPr lang="en-US" smtClean="0"/>
              <a:pPr/>
              <a:t>3/27/2012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01DDA07A-3475-4395-82BE-CBA1ABE674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6380302-8D88-49E9-896F-31A6C7E8CA8E}" type="datetimeFigureOut">
              <a:rPr lang="en-US" smtClean="0"/>
              <a:pPr/>
              <a:t>3/27/2012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01DDA07A-3475-4395-82BE-CBA1ABE6745D}"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6380302-8D88-49E9-896F-31A6C7E8CA8E}" type="datetimeFigureOut">
              <a:rPr lang="en-US" smtClean="0"/>
              <a:pPr/>
              <a:t>3/27/2012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1DDA07A-3475-4395-82BE-CBA1ABE674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76380302-8D88-49E9-896F-31A6C7E8CA8E}" type="datetimeFigureOut">
              <a:rPr lang="en-US" smtClean="0"/>
              <a:pPr/>
              <a:t>3/27/2012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1DDA07A-3475-4395-82BE-CBA1ABE6745D}"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76380302-8D88-49E9-896F-31A6C7E8CA8E}" type="datetimeFigureOut">
              <a:rPr lang="en-US" smtClean="0"/>
              <a:pPr/>
              <a:t>3/27/2012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1DDA07A-3475-4395-82BE-CBA1ABE6745D}"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6380302-8D88-49E9-896F-31A6C7E8CA8E}" type="datetimeFigureOut">
              <a:rPr lang="en-US" smtClean="0"/>
              <a:pPr/>
              <a:t>3/27/2012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01DDA07A-3475-4395-82BE-CBA1ABE6745D}"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justtourfrance.com/bretagne/town.asp?town=Quimper&amp;area=Finistere&amp;county=bretagne" TargetMode="External"/><Relationship Id="rId2" Type="http://schemas.openxmlformats.org/officeDocument/2006/relationships/hyperlink" Target="http://www.marie-antoinette.org/" TargetMode="External"/><Relationship Id="rId1" Type="http://schemas.openxmlformats.org/officeDocument/2006/relationships/slideLayout" Target="../slideLayouts/slideLayout6.xml"/><Relationship Id="rId4" Type="http://schemas.openxmlformats.org/officeDocument/2006/relationships/hyperlink" Target="http://www.quimperbrittanyfrance.com/historyofquimper.ht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0"/>
            <a:ext cx="8229600" cy="2209800"/>
          </a:xfrm>
        </p:spPr>
        <p:txBody>
          <a:bodyPr>
            <a:normAutofit/>
          </a:bodyPr>
          <a:lstStyle/>
          <a:p>
            <a:r>
              <a:rPr lang="en-US" sz="9600" dirty="0" smtClean="0">
                <a:solidFill>
                  <a:schemeClr val="accent6">
                    <a:lumMod val="75000"/>
                  </a:schemeClr>
                </a:solidFill>
              </a:rPr>
              <a:t>Quimper</a:t>
            </a:r>
            <a:endParaRPr lang="en-US" sz="9600" dirty="0">
              <a:solidFill>
                <a:schemeClr val="accent6">
                  <a:lumMod val="75000"/>
                </a:schemeClr>
              </a:solidFill>
            </a:endParaRPr>
          </a:p>
        </p:txBody>
      </p:sp>
      <p:sp>
        <p:nvSpPr>
          <p:cNvPr id="3" name="Subtitle 2"/>
          <p:cNvSpPr>
            <a:spLocks noGrp="1"/>
          </p:cNvSpPr>
          <p:nvPr>
            <p:ph type="subTitle" idx="1"/>
          </p:nvPr>
        </p:nvSpPr>
        <p:spPr/>
        <p:txBody>
          <a:bodyPr/>
          <a:lstStyle/>
          <a:p>
            <a:r>
              <a:rPr lang="en-US" dirty="0" smtClean="0"/>
              <a:t>Kristina Marie Krauss</a:t>
            </a:r>
            <a:endParaRPr lang="en-US" dirty="0"/>
          </a:p>
        </p:txBody>
      </p:sp>
      <p:pic>
        <p:nvPicPr>
          <p:cNvPr id="4" name="Picture 3" descr="crest.jpg"/>
          <p:cNvPicPr>
            <a:picLocks noChangeAspect="1"/>
          </p:cNvPicPr>
          <p:nvPr/>
        </p:nvPicPr>
        <p:blipFill>
          <a:blip r:embed="rId2" cstate="print"/>
          <a:stretch>
            <a:fillRect/>
          </a:stretch>
        </p:blipFill>
        <p:spPr>
          <a:xfrm>
            <a:off x="1066800" y="3200400"/>
            <a:ext cx="2590800" cy="285881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Cites.</a:t>
            </a:r>
            <a:endParaRPr lang="en-US" dirty="0"/>
          </a:p>
        </p:txBody>
      </p:sp>
      <p:sp>
        <p:nvSpPr>
          <p:cNvPr id="3" name="TextBox 2"/>
          <p:cNvSpPr txBox="1"/>
          <p:nvPr/>
        </p:nvSpPr>
        <p:spPr>
          <a:xfrm>
            <a:off x="990600" y="2057400"/>
            <a:ext cx="7772400" cy="2585323"/>
          </a:xfrm>
          <a:prstGeom prst="rect">
            <a:avLst/>
          </a:prstGeom>
          <a:noFill/>
        </p:spPr>
        <p:txBody>
          <a:bodyPr wrap="square" rtlCol="0">
            <a:spAutoFit/>
          </a:bodyPr>
          <a:lstStyle/>
          <a:p>
            <a:pPr>
              <a:buFont typeface="Arial" pitchFamily="34" charset="0"/>
              <a:buChar char="•"/>
            </a:pPr>
            <a:r>
              <a:rPr lang="en-US" dirty="0" smtClean="0">
                <a:hlinkClick r:id="rId2"/>
              </a:rPr>
              <a:t>http://www.marie-antoinette.org</a:t>
            </a:r>
            <a:r>
              <a:rPr lang="en-US" dirty="0" smtClean="0">
                <a:hlinkClick r:id="rId2"/>
              </a:rPr>
              <a:t>/</a:t>
            </a:r>
            <a:endParaRPr lang="en-US" dirty="0" smtClean="0"/>
          </a:p>
          <a:p>
            <a:pPr>
              <a:buFont typeface="Arial" pitchFamily="34" charset="0"/>
              <a:buChar char="•"/>
            </a:pPr>
            <a:r>
              <a:rPr lang="en-US" dirty="0" smtClean="0">
                <a:hlinkClick r:id="rId3"/>
              </a:rPr>
              <a:t>http://</a:t>
            </a:r>
            <a:r>
              <a:rPr lang="en-US" dirty="0" smtClean="0">
                <a:hlinkClick r:id="rId3"/>
              </a:rPr>
              <a:t>www.justtourfrance.com/bretagne/town.asp?town=Quimper&amp;area=Finistere&amp;county=bretagne</a:t>
            </a:r>
            <a:endParaRPr lang="en-US" dirty="0" smtClean="0"/>
          </a:p>
          <a:p>
            <a:pPr>
              <a:buFont typeface="Arial" pitchFamily="34" charset="0"/>
              <a:buChar char="•"/>
            </a:pPr>
            <a:r>
              <a:rPr lang="en-US" dirty="0" smtClean="0">
                <a:hlinkClick r:id="rId4"/>
              </a:rPr>
              <a:t>http://</a:t>
            </a:r>
            <a:r>
              <a:rPr lang="en-US" dirty="0" smtClean="0">
                <a:hlinkClick r:id="rId4"/>
              </a:rPr>
              <a:t>www.quimperbrittanyfrance.com/historyofquimper.htm</a:t>
            </a: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r>
              <a:rPr lang="en-US" dirty="0" smtClean="0"/>
              <a:t>And then of course </a:t>
            </a:r>
            <a:r>
              <a:rPr lang="en-US" dirty="0" smtClean="0"/>
              <a:t>G</a:t>
            </a:r>
            <a:r>
              <a:rPr lang="en-US" dirty="0" smtClean="0"/>
              <a:t>oogle,  for the pictures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quimper.jpg"/>
          <p:cNvPicPr>
            <a:picLocks noGrp="1" noChangeAspect="1"/>
          </p:cNvPicPr>
          <p:nvPr>
            <p:ph idx="1"/>
          </p:nvPr>
        </p:nvPicPr>
        <p:blipFill>
          <a:blip r:embed="rId2" cstate="print"/>
          <a:stretch>
            <a:fillRect/>
          </a:stretch>
        </p:blipFill>
        <p:spPr>
          <a:xfrm>
            <a:off x="762000" y="0"/>
            <a:ext cx="7414054" cy="68580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4600" y="304800"/>
            <a:ext cx="3283634" cy="761999"/>
          </a:xfrm>
        </p:spPr>
        <p:txBody>
          <a:bodyPr>
            <a:normAutofit fontScale="90000"/>
          </a:bodyPr>
          <a:lstStyle/>
          <a:p>
            <a:r>
              <a:rPr lang="en-US" sz="6600" dirty="0" smtClean="0">
                <a:solidFill>
                  <a:schemeClr val="accent3">
                    <a:lumMod val="75000"/>
                  </a:schemeClr>
                </a:solidFill>
              </a:rPr>
              <a:t>History</a:t>
            </a:r>
            <a:endParaRPr lang="en-US" sz="6600" dirty="0">
              <a:solidFill>
                <a:schemeClr val="accent3">
                  <a:lumMod val="75000"/>
                </a:schemeClr>
              </a:solidFill>
            </a:endParaRPr>
          </a:p>
        </p:txBody>
      </p:sp>
      <p:sp>
        <p:nvSpPr>
          <p:cNvPr id="3" name="Subtitle 2"/>
          <p:cNvSpPr>
            <a:spLocks noGrp="1"/>
          </p:cNvSpPr>
          <p:nvPr>
            <p:ph type="subTitle" idx="1"/>
          </p:nvPr>
        </p:nvSpPr>
        <p:spPr>
          <a:xfrm>
            <a:off x="0" y="1371600"/>
            <a:ext cx="9144000" cy="5486400"/>
          </a:xfrm>
        </p:spPr>
        <p:txBody>
          <a:bodyPr/>
          <a:lstStyle/>
          <a:p>
            <a:pPr>
              <a:buFont typeface="Arial" pitchFamily="34" charset="0"/>
              <a:buChar char="•"/>
            </a:pPr>
            <a:r>
              <a:rPr lang="en-US" dirty="0" smtClean="0"/>
              <a:t>Quimper is Brittany’s most traditional region and is the ancient capital of La </a:t>
            </a:r>
            <a:r>
              <a:rPr lang="en-US" dirty="0" err="1" smtClean="0"/>
              <a:t>Cornouaille</a:t>
            </a:r>
            <a:r>
              <a:rPr lang="en-US" dirty="0" smtClean="0"/>
              <a:t>.</a:t>
            </a:r>
          </a:p>
          <a:p>
            <a:pPr>
              <a:buFont typeface="Arial" pitchFamily="34" charset="0"/>
              <a:buChar char="•"/>
            </a:pPr>
            <a:r>
              <a:rPr lang="en-US" dirty="0" smtClean="0"/>
              <a:t>In the 11</a:t>
            </a:r>
            <a:r>
              <a:rPr lang="en-US" baseline="30000" dirty="0" smtClean="0"/>
              <a:t>th</a:t>
            </a:r>
            <a:r>
              <a:rPr lang="en-US" dirty="0" smtClean="0"/>
              <a:t> century, it was united with the Duchy of </a:t>
            </a:r>
            <a:r>
              <a:rPr lang="en-US" dirty="0" err="1" smtClean="0"/>
              <a:t>Brtittany</a:t>
            </a:r>
            <a:r>
              <a:rPr lang="en-US" dirty="0" smtClean="0"/>
              <a:t>.</a:t>
            </a:r>
          </a:p>
          <a:p>
            <a:pPr>
              <a:buFont typeface="Arial" pitchFamily="34" charset="0"/>
              <a:buChar char="•"/>
            </a:pPr>
            <a:r>
              <a:rPr lang="en-US" dirty="0" smtClean="0"/>
              <a:t>In the 14</a:t>
            </a:r>
            <a:r>
              <a:rPr lang="en-US" baseline="30000" dirty="0" smtClean="0"/>
              <a:t>th</a:t>
            </a:r>
            <a:r>
              <a:rPr lang="en-US" dirty="0" smtClean="0"/>
              <a:t> </a:t>
            </a:r>
            <a:r>
              <a:rPr lang="en-US" dirty="0" err="1" smtClean="0"/>
              <a:t>centurys</a:t>
            </a:r>
            <a:r>
              <a:rPr lang="en-US" dirty="0" smtClean="0"/>
              <a:t> during the civil wars, it was considered ruined.</a:t>
            </a:r>
          </a:p>
          <a:p>
            <a:pPr>
              <a:buFont typeface="Arial" pitchFamily="34" charset="0"/>
              <a:buChar char="•"/>
            </a:pPr>
            <a:r>
              <a:rPr lang="en-US" dirty="0" smtClean="0"/>
              <a:t>The cathedral of Saint </a:t>
            </a:r>
            <a:r>
              <a:rPr lang="en-US" dirty="0" err="1" smtClean="0"/>
              <a:t>Corentine</a:t>
            </a:r>
            <a:r>
              <a:rPr lang="en-US" dirty="0" smtClean="0"/>
              <a:t> is the oldest Gothic structure in lower Brittany and was constructed between the 13</a:t>
            </a:r>
            <a:r>
              <a:rPr lang="en-US" baseline="30000" dirty="0" smtClean="0"/>
              <a:t>th</a:t>
            </a:r>
            <a:r>
              <a:rPr lang="en-US" dirty="0" smtClean="0"/>
              <a:t> and 16</a:t>
            </a:r>
            <a:r>
              <a:rPr lang="en-US" baseline="30000" dirty="0" smtClean="0"/>
              <a:t>th</a:t>
            </a:r>
            <a:r>
              <a:rPr lang="en-US" dirty="0" smtClean="0"/>
              <a:t> century. </a:t>
            </a:r>
          </a:p>
          <a:p>
            <a:pPr>
              <a:buFont typeface="Arial" pitchFamily="34" charset="0"/>
              <a:buChar cha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0"/>
            <a:ext cx="4655234" cy="1371599"/>
          </a:xfrm>
        </p:spPr>
        <p:txBody>
          <a:bodyPr>
            <a:noAutofit/>
          </a:bodyPr>
          <a:lstStyle/>
          <a:p>
            <a:r>
              <a:rPr lang="en-US" sz="6600" dirty="0" smtClean="0">
                <a:solidFill>
                  <a:schemeClr val="accent2">
                    <a:lumMod val="75000"/>
                  </a:schemeClr>
                </a:solidFill>
              </a:rPr>
              <a:t>Specialties</a:t>
            </a:r>
            <a:endParaRPr lang="en-US" sz="6600" dirty="0">
              <a:solidFill>
                <a:schemeClr val="accent2">
                  <a:lumMod val="75000"/>
                </a:schemeClr>
              </a:solidFill>
            </a:endParaRPr>
          </a:p>
        </p:txBody>
      </p:sp>
      <p:sp>
        <p:nvSpPr>
          <p:cNvPr id="3" name="Subtitle 2"/>
          <p:cNvSpPr>
            <a:spLocks noGrp="1"/>
          </p:cNvSpPr>
          <p:nvPr>
            <p:ph type="subTitle" idx="1"/>
          </p:nvPr>
        </p:nvSpPr>
        <p:spPr>
          <a:xfrm>
            <a:off x="0" y="1524000"/>
            <a:ext cx="9144000" cy="5334000"/>
          </a:xfrm>
        </p:spPr>
        <p:txBody>
          <a:bodyPr/>
          <a:lstStyle/>
          <a:p>
            <a:pPr>
              <a:buFont typeface="Arial" pitchFamily="34" charset="0"/>
              <a:buChar char="•"/>
            </a:pPr>
            <a:r>
              <a:rPr lang="en-US" dirty="0" smtClean="0"/>
              <a:t>The best known product here is faïence </a:t>
            </a:r>
            <a:r>
              <a:rPr lang="en-US" dirty="0" smtClean="0">
                <a:solidFill>
                  <a:schemeClr val="accent2"/>
                </a:solidFill>
              </a:rPr>
              <a:t>pottery</a:t>
            </a:r>
            <a:r>
              <a:rPr lang="en-US" dirty="0" smtClean="0"/>
              <a:t>.  It has been around since 1690. People there use bold, provincial designs .</a:t>
            </a:r>
          </a:p>
          <a:p>
            <a:endParaRPr lang="en-US" dirty="0" smtClean="0"/>
          </a:p>
          <a:p>
            <a:pPr>
              <a:buFont typeface="Arial" pitchFamily="34" charset="0"/>
              <a:buChar char="•"/>
            </a:pPr>
            <a:r>
              <a:rPr lang="en-US" dirty="0" smtClean="0"/>
              <a:t>It also established some of the </a:t>
            </a:r>
            <a:r>
              <a:rPr lang="en-US" dirty="0" smtClean="0">
                <a:solidFill>
                  <a:schemeClr val="accent2"/>
                </a:solidFill>
              </a:rPr>
              <a:t>best crêpes and cider </a:t>
            </a:r>
          </a:p>
          <a:p>
            <a:endParaRPr lang="en-US" dirty="0" smtClean="0"/>
          </a:p>
          <a:p>
            <a:pPr>
              <a:buFont typeface="Arial" pitchFamily="34" charset="0"/>
              <a:buChar char="•"/>
            </a:pPr>
            <a:r>
              <a:rPr lang="en-US" dirty="0" smtClean="0">
                <a:solidFill>
                  <a:schemeClr val="accent2"/>
                </a:solidFill>
              </a:rPr>
              <a:t>Copper, bronze work, galvanized ironware, leather, paper, and </a:t>
            </a:r>
            <a:r>
              <a:rPr lang="en-US" dirty="0" err="1" smtClean="0">
                <a:solidFill>
                  <a:schemeClr val="accent2"/>
                </a:solidFill>
              </a:rPr>
              <a:t>woollen</a:t>
            </a:r>
            <a:r>
              <a:rPr lang="en-US" dirty="0" smtClean="0">
                <a:solidFill>
                  <a:schemeClr val="accent2"/>
                </a:solidFill>
              </a:rPr>
              <a:t> goods </a:t>
            </a:r>
            <a:r>
              <a:rPr lang="en-US" dirty="0" smtClean="0"/>
              <a:t>are also big here.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0"/>
            <a:ext cx="7086600" cy="1219199"/>
          </a:xfrm>
        </p:spPr>
        <p:txBody>
          <a:bodyPr>
            <a:noAutofit/>
          </a:bodyPr>
          <a:lstStyle/>
          <a:p>
            <a:r>
              <a:rPr lang="en-US" sz="6600" dirty="0" smtClean="0">
                <a:solidFill>
                  <a:schemeClr val="accent2"/>
                </a:solidFill>
              </a:rPr>
              <a:t/>
            </a:r>
            <a:br>
              <a:rPr lang="en-US" sz="6600" dirty="0" smtClean="0">
                <a:solidFill>
                  <a:schemeClr val="accent2"/>
                </a:solidFill>
              </a:rPr>
            </a:br>
            <a:r>
              <a:rPr lang="en-US" sz="6600" dirty="0" smtClean="0">
                <a:solidFill>
                  <a:schemeClr val="accent2"/>
                </a:solidFill>
              </a:rPr>
              <a:t>tourist attractions</a:t>
            </a:r>
            <a:endParaRPr lang="en-US" sz="6600" dirty="0">
              <a:solidFill>
                <a:schemeClr val="accent2"/>
              </a:solidFill>
            </a:endParaRPr>
          </a:p>
        </p:txBody>
      </p:sp>
      <p:sp>
        <p:nvSpPr>
          <p:cNvPr id="3" name="Subtitle 2"/>
          <p:cNvSpPr>
            <a:spLocks noGrp="1"/>
          </p:cNvSpPr>
          <p:nvPr>
            <p:ph type="subTitle" idx="1"/>
          </p:nvPr>
        </p:nvSpPr>
        <p:spPr>
          <a:xfrm>
            <a:off x="0" y="1600200"/>
            <a:ext cx="9144000" cy="5257800"/>
          </a:xfrm>
        </p:spPr>
        <p:txBody>
          <a:bodyPr>
            <a:normAutofit lnSpcReduction="10000"/>
          </a:bodyPr>
          <a:lstStyle/>
          <a:p>
            <a:pPr>
              <a:buFont typeface="Arial" pitchFamily="34" charset="0"/>
              <a:buChar char="•"/>
            </a:pPr>
            <a:r>
              <a:rPr lang="en-US" dirty="0" smtClean="0"/>
              <a:t>Between Quimper and </a:t>
            </a:r>
            <a:r>
              <a:rPr lang="en-US" dirty="0" err="1" smtClean="0"/>
              <a:t>Benodet</a:t>
            </a:r>
            <a:r>
              <a:rPr lang="en-US" dirty="0" smtClean="0"/>
              <a:t> on the banks chateaux and chapels are lined, providing </a:t>
            </a:r>
            <a:r>
              <a:rPr lang="en-US" dirty="0" smtClean="0"/>
              <a:t>opportunities </a:t>
            </a:r>
            <a:r>
              <a:rPr lang="en-US" dirty="0" smtClean="0"/>
              <a:t>for </a:t>
            </a:r>
            <a:r>
              <a:rPr lang="en-US" dirty="0" smtClean="0">
                <a:solidFill>
                  <a:schemeClr val="accent3"/>
                </a:solidFill>
              </a:rPr>
              <a:t>boat trips and fishing</a:t>
            </a:r>
            <a:r>
              <a:rPr lang="en-US" dirty="0" smtClean="0"/>
              <a:t>.</a:t>
            </a:r>
          </a:p>
          <a:p>
            <a:pPr>
              <a:buFont typeface="Arial" pitchFamily="34" charset="0"/>
              <a:buChar char="•"/>
            </a:pPr>
            <a:r>
              <a:rPr lang="en-US" dirty="0" smtClean="0"/>
              <a:t>T</a:t>
            </a:r>
            <a:r>
              <a:rPr lang="en-US" dirty="0" smtClean="0"/>
              <a:t>he </a:t>
            </a:r>
            <a:r>
              <a:rPr lang="en-US" dirty="0" smtClean="0">
                <a:solidFill>
                  <a:schemeClr val="accent3"/>
                </a:solidFill>
              </a:rPr>
              <a:t>river, </a:t>
            </a:r>
            <a:r>
              <a:rPr lang="en-US" dirty="0" err="1" smtClean="0">
                <a:solidFill>
                  <a:schemeClr val="accent3"/>
                </a:solidFill>
              </a:rPr>
              <a:t>Odet</a:t>
            </a:r>
            <a:r>
              <a:rPr lang="en-US" dirty="0" smtClean="0">
                <a:solidFill>
                  <a:schemeClr val="accent3"/>
                </a:solidFill>
              </a:rPr>
              <a:t> </a:t>
            </a:r>
            <a:r>
              <a:rPr lang="en-US" dirty="0" smtClean="0"/>
              <a:t>is one of the most beautiful rivers in France here.</a:t>
            </a:r>
          </a:p>
          <a:p>
            <a:pPr>
              <a:buFont typeface="Arial" pitchFamily="34" charset="0"/>
              <a:buChar char="•"/>
            </a:pPr>
            <a:r>
              <a:rPr lang="en-US" dirty="0" smtClean="0">
                <a:solidFill>
                  <a:schemeClr val="accent3"/>
                </a:solidFill>
              </a:rPr>
              <a:t>The cathedral </a:t>
            </a:r>
            <a:r>
              <a:rPr lang="en-US" dirty="0" smtClean="0"/>
              <a:t>is west of the old town, has half timbered houses, charming cobbled streets, and a friendly atmosphere.</a:t>
            </a:r>
          </a:p>
          <a:p>
            <a:pPr>
              <a:buFont typeface="Arial" pitchFamily="34" charset="0"/>
              <a:buChar char="•"/>
            </a:pPr>
            <a:r>
              <a:rPr lang="en-US" dirty="0" smtClean="0"/>
              <a:t>Quimper’s cultural heritage is celebrated with traditional Breton music, costumes, and dancing at </a:t>
            </a:r>
            <a:r>
              <a:rPr lang="en-US" dirty="0" smtClean="0">
                <a:solidFill>
                  <a:schemeClr val="accent3"/>
                </a:solidFill>
              </a:rPr>
              <a:t>the festival de </a:t>
            </a:r>
            <a:r>
              <a:rPr lang="en-US" dirty="0" err="1" smtClean="0">
                <a:solidFill>
                  <a:schemeClr val="accent3"/>
                </a:solidFill>
              </a:rPr>
              <a:t>Cornouaille</a:t>
            </a:r>
            <a:r>
              <a:rPr lang="en-US" dirty="0" smtClean="0">
                <a:solidFill>
                  <a:schemeClr val="accent3"/>
                </a:solidFill>
              </a:rPr>
              <a:t>  </a:t>
            </a:r>
            <a:endParaRPr lang="en-US" dirty="0">
              <a:solidFill>
                <a:schemeClr val="accent3"/>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0"/>
            <a:ext cx="6934200" cy="1371600"/>
          </a:xfrm>
        </p:spPr>
        <p:txBody>
          <a:bodyPr>
            <a:noAutofit/>
          </a:bodyPr>
          <a:lstStyle/>
          <a:p>
            <a:r>
              <a:rPr lang="en-US" sz="6600" dirty="0" smtClean="0">
                <a:solidFill>
                  <a:srgbClr val="EFA7EF"/>
                </a:solidFill>
              </a:rPr>
              <a:t>Other attractions</a:t>
            </a:r>
            <a:endParaRPr lang="en-US" sz="6600" dirty="0">
              <a:solidFill>
                <a:srgbClr val="EFA7EF"/>
              </a:solidFill>
            </a:endParaRPr>
          </a:p>
        </p:txBody>
      </p:sp>
      <p:sp>
        <p:nvSpPr>
          <p:cNvPr id="3" name="Subtitle 2"/>
          <p:cNvSpPr>
            <a:spLocks noGrp="1"/>
          </p:cNvSpPr>
          <p:nvPr>
            <p:ph type="subTitle" idx="1"/>
          </p:nvPr>
        </p:nvSpPr>
        <p:spPr>
          <a:xfrm>
            <a:off x="0" y="1371600"/>
            <a:ext cx="9144000" cy="5486400"/>
          </a:xfrm>
        </p:spPr>
        <p:txBody>
          <a:bodyPr/>
          <a:lstStyle/>
          <a:p>
            <a:pPr>
              <a:buFont typeface="Arial" pitchFamily="34" charset="0"/>
              <a:buChar char="•"/>
            </a:pPr>
            <a:r>
              <a:rPr lang="en-US" b="1" dirty="0" err="1" smtClean="0">
                <a:solidFill>
                  <a:schemeClr val="accent6"/>
                </a:solidFill>
              </a:rPr>
              <a:t>Musee</a:t>
            </a:r>
            <a:r>
              <a:rPr lang="en-US" b="1" dirty="0" smtClean="0">
                <a:solidFill>
                  <a:schemeClr val="accent6"/>
                </a:solidFill>
              </a:rPr>
              <a:t> de Pont-</a:t>
            </a:r>
            <a:r>
              <a:rPr lang="en-US" b="1" dirty="0" err="1" smtClean="0">
                <a:solidFill>
                  <a:schemeClr val="accent6"/>
                </a:solidFill>
              </a:rPr>
              <a:t>Aven</a:t>
            </a:r>
            <a:r>
              <a:rPr lang="en-US" b="1" dirty="0" smtClean="0">
                <a:solidFill>
                  <a:schemeClr val="accent6"/>
                </a:solidFill>
              </a:rPr>
              <a:t> </a:t>
            </a:r>
            <a:r>
              <a:rPr lang="en-US" dirty="0" smtClean="0"/>
              <a:t>is a art(paint) museum</a:t>
            </a:r>
          </a:p>
          <a:p>
            <a:pPr>
              <a:buFont typeface="Arial" pitchFamily="34" charset="0"/>
              <a:buChar char="•"/>
            </a:pPr>
            <a:r>
              <a:rPr lang="fr-FR" b="1" dirty="0" smtClean="0">
                <a:solidFill>
                  <a:schemeClr val="accent6"/>
                </a:solidFill>
              </a:rPr>
              <a:t>Parc de Château de </a:t>
            </a:r>
            <a:r>
              <a:rPr lang="fr-FR" b="1" dirty="0" err="1" smtClean="0">
                <a:solidFill>
                  <a:schemeClr val="accent6"/>
                </a:solidFill>
              </a:rPr>
              <a:t>Lanniron</a:t>
            </a:r>
            <a:r>
              <a:rPr lang="fr-FR" dirty="0" smtClean="0">
                <a:solidFill>
                  <a:schemeClr val="accent6"/>
                </a:solidFill>
              </a:rPr>
              <a:t> </a:t>
            </a:r>
            <a:r>
              <a:rPr lang="fr-FR" dirty="0" err="1" smtClean="0"/>
              <a:t>is</a:t>
            </a:r>
            <a:r>
              <a:rPr lang="fr-FR" dirty="0" smtClean="0"/>
              <a:t> a </a:t>
            </a:r>
            <a:r>
              <a:rPr lang="fr-FR" dirty="0" err="1" smtClean="0"/>
              <a:t>botanical</a:t>
            </a:r>
            <a:r>
              <a:rPr lang="fr-FR" dirty="0" smtClean="0"/>
              <a:t> </a:t>
            </a:r>
            <a:r>
              <a:rPr lang="fr-FR" dirty="0" err="1" smtClean="0"/>
              <a:t>garden</a:t>
            </a:r>
            <a:r>
              <a:rPr lang="fr-FR" dirty="0" smtClean="0"/>
              <a:t> </a:t>
            </a:r>
            <a:r>
              <a:rPr lang="fr-FR" dirty="0" err="1" smtClean="0"/>
              <a:t>at</a:t>
            </a:r>
            <a:r>
              <a:rPr lang="fr-FR" dirty="0" smtClean="0"/>
              <a:t> the </a:t>
            </a:r>
            <a:r>
              <a:rPr lang="fr-FR" dirty="0" err="1" smtClean="0"/>
              <a:t>edge</a:t>
            </a:r>
            <a:r>
              <a:rPr lang="fr-FR" dirty="0" smtClean="0"/>
              <a:t> of the Odet River</a:t>
            </a:r>
          </a:p>
          <a:p>
            <a:pPr>
              <a:buFont typeface="Arial" pitchFamily="34" charset="0"/>
              <a:buChar char="•"/>
            </a:pPr>
            <a:r>
              <a:rPr lang="en-US" b="1" dirty="0" err="1" smtClean="0">
                <a:solidFill>
                  <a:schemeClr val="accent6"/>
                </a:solidFill>
              </a:rPr>
              <a:t>Musee</a:t>
            </a:r>
            <a:r>
              <a:rPr lang="en-US" b="1" dirty="0" smtClean="0">
                <a:solidFill>
                  <a:schemeClr val="accent6"/>
                </a:solidFill>
              </a:rPr>
              <a:t> de la Faience</a:t>
            </a:r>
            <a:r>
              <a:rPr lang="en-US" dirty="0" smtClean="0">
                <a:solidFill>
                  <a:schemeClr val="accent6"/>
                </a:solidFill>
              </a:rPr>
              <a:t> </a:t>
            </a:r>
            <a:r>
              <a:rPr lang="en-US" dirty="0" smtClean="0"/>
              <a:t>is a pottery museum</a:t>
            </a:r>
          </a:p>
          <a:p>
            <a:pPr>
              <a:buFont typeface="Arial" pitchFamily="34" charset="0"/>
              <a:buChar char="•"/>
            </a:pPr>
            <a:r>
              <a:rPr lang="en-US" dirty="0" smtClean="0"/>
              <a:t> </a:t>
            </a:r>
            <a:r>
              <a:rPr lang="en-US" b="1" dirty="0" err="1" smtClean="0">
                <a:solidFill>
                  <a:schemeClr val="accent6"/>
                </a:solidFill>
              </a:rPr>
              <a:t>Musee</a:t>
            </a:r>
            <a:r>
              <a:rPr lang="en-US" b="1" dirty="0" smtClean="0">
                <a:solidFill>
                  <a:schemeClr val="accent6"/>
                </a:solidFill>
              </a:rPr>
              <a:t> </a:t>
            </a:r>
            <a:r>
              <a:rPr lang="en-US" b="1" dirty="0" err="1" smtClean="0">
                <a:solidFill>
                  <a:schemeClr val="accent6"/>
                </a:solidFill>
              </a:rPr>
              <a:t>Bigouden</a:t>
            </a:r>
            <a:r>
              <a:rPr lang="en-US" b="1" dirty="0" smtClean="0">
                <a:solidFill>
                  <a:schemeClr val="accent6"/>
                </a:solidFill>
              </a:rPr>
              <a:t> </a:t>
            </a:r>
            <a:r>
              <a:rPr lang="en-US" dirty="0" smtClean="0"/>
              <a:t>is a museum of the traditional Breton costumes and tall hats and other historic clothing</a:t>
            </a:r>
          </a:p>
          <a:p>
            <a:pPr>
              <a:buFont typeface="Arial" pitchFamily="34" charset="0"/>
              <a:buChar char="•"/>
            </a:pPr>
            <a:r>
              <a:rPr lang="en-US" b="1" dirty="0" err="1" smtClean="0">
                <a:solidFill>
                  <a:schemeClr val="accent6"/>
                </a:solidFill>
              </a:rPr>
              <a:t>Marinarium</a:t>
            </a:r>
            <a:r>
              <a:rPr lang="en-US" b="1" dirty="0" smtClean="0">
                <a:solidFill>
                  <a:schemeClr val="accent6"/>
                </a:solidFill>
              </a:rPr>
              <a:t> at </a:t>
            </a:r>
            <a:r>
              <a:rPr lang="en-US" b="1" dirty="0" err="1" smtClean="0">
                <a:solidFill>
                  <a:schemeClr val="accent6"/>
                </a:solidFill>
              </a:rPr>
              <a:t>Concarneau</a:t>
            </a:r>
            <a:r>
              <a:rPr lang="en-US" dirty="0" smtClean="0">
                <a:solidFill>
                  <a:schemeClr val="accent6"/>
                </a:solidFill>
              </a:rPr>
              <a:t> </a:t>
            </a:r>
            <a:r>
              <a:rPr lang="en-US" dirty="0" smtClean="0"/>
              <a:t>is an aquarium</a:t>
            </a:r>
          </a:p>
          <a:p>
            <a:pPr>
              <a:buFont typeface="Arial" pitchFamily="34" charset="0"/>
              <a:buChar char="•"/>
            </a:pPr>
            <a:r>
              <a:rPr lang="en-US" dirty="0" smtClean="0"/>
              <a:t>And there are a bunch more attractions like, the cathedral, 15</a:t>
            </a:r>
            <a:r>
              <a:rPr lang="en-US" baseline="30000" dirty="0" smtClean="0"/>
              <a:t>th</a:t>
            </a:r>
            <a:r>
              <a:rPr lang="en-US" dirty="0" smtClean="0"/>
              <a:t> century churches, </a:t>
            </a:r>
            <a:r>
              <a:rPr lang="en-US" dirty="0" err="1" smtClean="0"/>
              <a:t>parcs</a:t>
            </a:r>
            <a:r>
              <a:rPr lang="en-US" dirty="0" smtClean="0"/>
              <a:t>, and boat trips with activities.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5800" y="1143000"/>
            <a:ext cx="786664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And the places I would</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Rectangle 3"/>
          <p:cNvSpPr/>
          <p:nvPr/>
        </p:nvSpPr>
        <p:spPr>
          <a:xfrm>
            <a:off x="1371600" y="2590800"/>
            <a:ext cx="2546339" cy="1107996"/>
          </a:xfrm>
          <a:prstGeom prst="rect">
            <a:avLst/>
          </a:prstGeom>
          <a:noFill/>
        </p:spPr>
        <p:txBody>
          <a:bodyPr wrap="none" lIns="91440" tIns="45720" rIns="91440" bIns="45720">
            <a:spAutoFit/>
          </a:bodyPr>
          <a:lstStyle/>
          <a:p>
            <a:pPr algn="ctr"/>
            <a:r>
              <a:rPr lang="en-US" sz="6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LOVE</a:t>
            </a:r>
            <a:endParaRPr lang="en-US" sz="6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5" name="Rectangle 4"/>
          <p:cNvSpPr/>
          <p:nvPr/>
        </p:nvSpPr>
        <p:spPr>
          <a:xfrm>
            <a:off x="3505200" y="4495800"/>
            <a:ext cx="4038597"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To see…</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2.gstatic.com/images?q=tbn:ANd9GcRkoiFpMj3kBidZE8pFFF86prdJaBugcP-Aw8bbak1hVqc6su_H"/>
          <p:cNvPicPr>
            <a:picLocks noChangeAspect="1" noChangeArrowheads="1"/>
          </p:cNvPicPr>
          <p:nvPr/>
        </p:nvPicPr>
        <p:blipFill>
          <a:blip r:embed="rId2" cstate="print"/>
          <a:srcRect/>
          <a:stretch>
            <a:fillRect/>
          </a:stretch>
        </p:blipFill>
        <p:spPr bwMode="auto">
          <a:xfrm>
            <a:off x="609600" y="381000"/>
            <a:ext cx="2971800" cy="2228851"/>
          </a:xfrm>
          <a:prstGeom prst="rect">
            <a:avLst/>
          </a:prstGeom>
          <a:noFill/>
        </p:spPr>
      </p:pic>
      <p:pic>
        <p:nvPicPr>
          <p:cNvPr id="1028" name="Picture 4" descr="http://t3.gstatic.com/images?q=tbn:ANd9GcRvTzFlmbHwq8UBdZH4ED2D0VtVe_8ZWf4Ny28I5gitYm8Gksft_PE3SyCw"/>
          <p:cNvPicPr>
            <a:picLocks noChangeAspect="1" noChangeArrowheads="1"/>
          </p:cNvPicPr>
          <p:nvPr/>
        </p:nvPicPr>
        <p:blipFill>
          <a:blip r:embed="rId3" cstate="print"/>
          <a:srcRect/>
          <a:stretch>
            <a:fillRect/>
          </a:stretch>
        </p:blipFill>
        <p:spPr bwMode="auto">
          <a:xfrm>
            <a:off x="4724400" y="304800"/>
            <a:ext cx="3941495" cy="2667000"/>
          </a:xfrm>
          <a:prstGeom prst="rect">
            <a:avLst/>
          </a:prstGeom>
          <a:noFill/>
        </p:spPr>
      </p:pic>
      <p:pic>
        <p:nvPicPr>
          <p:cNvPr id="1030" name="Picture 6" descr="http://t2.gstatic.com/images?q=tbn:ANd9GcQw7_qIhpo5rif7MF5JNqM4dUXikNAd2JZb9piRv55Wze8o-isW"/>
          <p:cNvPicPr>
            <a:picLocks noChangeAspect="1" noChangeArrowheads="1"/>
          </p:cNvPicPr>
          <p:nvPr/>
        </p:nvPicPr>
        <p:blipFill>
          <a:blip r:embed="rId4" cstate="print"/>
          <a:srcRect/>
          <a:stretch>
            <a:fillRect/>
          </a:stretch>
        </p:blipFill>
        <p:spPr bwMode="auto">
          <a:xfrm>
            <a:off x="457200" y="3352800"/>
            <a:ext cx="3124200" cy="2071480"/>
          </a:xfrm>
          <a:prstGeom prst="rect">
            <a:avLst/>
          </a:prstGeom>
          <a:noFill/>
        </p:spPr>
      </p:pic>
      <p:pic>
        <p:nvPicPr>
          <p:cNvPr id="1032" name="Picture 8" descr="http://t3.gstatic.com/images?q=tbn:ANd9GcTDSG9C-cB6bOlFXU9rQa4kC-R7U0R_pzBX3vPQeUNy640lt21N"/>
          <p:cNvPicPr>
            <a:picLocks noChangeAspect="1" noChangeArrowheads="1"/>
          </p:cNvPicPr>
          <p:nvPr/>
        </p:nvPicPr>
        <p:blipFill>
          <a:blip r:embed="rId5" cstate="print"/>
          <a:srcRect/>
          <a:stretch>
            <a:fillRect/>
          </a:stretch>
        </p:blipFill>
        <p:spPr bwMode="auto">
          <a:xfrm>
            <a:off x="5105400" y="3581400"/>
            <a:ext cx="3352800" cy="2251517"/>
          </a:xfrm>
          <a:prstGeom prst="rect">
            <a:avLst/>
          </a:prstGeom>
          <a:noFill/>
        </p:spPr>
      </p:pic>
      <p:sp>
        <p:nvSpPr>
          <p:cNvPr id="6" name="TextBox 5"/>
          <p:cNvSpPr txBox="1"/>
          <p:nvPr/>
        </p:nvSpPr>
        <p:spPr>
          <a:xfrm>
            <a:off x="228600" y="2743200"/>
            <a:ext cx="4267200" cy="461665"/>
          </a:xfrm>
          <a:prstGeom prst="rect">
            <a:avLst/>
          </a:prstGeom>
          <a:noFill/>
        </p:spPr>
        <p:txBody>
          <a:bodyPr wrap="square" rtlCol="0">
            <a:spAutoFit/>
          </a:bodyPr>
          <a:lstStyle/>
          <a:p>
            <a:r>
              <a:rPr lang="en-US" sz="2400" dirty="0" smtClean="0"/>
              <a:t>Cathedral of Saint </a:t>
            </a:r>
            <a:r>
              <a:rPr lang="en-US" sz="2400" dirty="0" err="1" smtClean="0"/>
              <a:t>Corentin</a:t>
            </a:r>
            <a:endParaRPr lang="en-US" sz="2400" dirty="0"/>
          </a:p>
        </p:txBody>
      </p:sp>
      <p:sp>
        <p:nvSpPr>
          <p:cNvPr id="9" name="TextBox 8"/>
          <p:cNvSpPr txBox="1"/>
          <p:nvPr/>
        </p:nvSpPr>
        <p:spPr>
          <a:xfrm>
            <a:off x="5105400" y="5791200"/>
            <a:ext cx="3581400" cy="830997"/>
          </a:xfrm>
          <a:prstGeom prst="rect">
            <a:avLst/>
          </a:prstGeom>
          <a:noFill/>
        </p:spPr>
        <p:txBody>
          <a:bodyPr wrap="square" rtlCol="0">
            <a:spAutoFit/>
          </a:bodyPr>
          <a:lstStyle/>
          <a:p>
            <a:r>
              <a:rPr lang="fr-FR" sz="2400" dirty="0" smtClean="0">
                <a:solidFill>
                  <a:schemeClr val="tx2"/>
                </a:solidFill>
              </a:rPr>
              <a:t>Parc de Château de </a:t>
            </a:r>
            <a:r>
              <a:rPr lang="fr-FR" sz="2400" dirty="0" err="1" smtClean="0">
                <a:solidFill>
                  <a:schemeClr val="tx2"/>
                </a:solidFill>
              </a:rPr>
              <a:t>Lanniron</a:t>
            </a:r>
            <a:r>
              <a:rPr lang="fr-FR" sz="2400" dirty="0" smtClean="0">
                <a:solidFill>
                  <a:schemeClr val="tx2"/>
                </a:solidFill>
              </a:rPr>
              <a:t> </a:t>
            </a:r>
            <a:endParaRPr lang="en-US" sz="2400" dirty="0" smtClean="0">
              <a:solidFill>
                <a:schemeClr val="tx2"/>
              </a:solidFill>
            </a:endParaRPr>
          </a:p>
        </p:txBody>
      </p:sp>
      <p:sp>
        <p:nvSpPr>
          <p:cNvPr id="10" name="TextBox 9"/>
          <p:cNvSpPr txBox="1"/>
          <p:nvPr/>
        </p:nvSpPr>
        <p:spPr>
          <a:xfrm>
            <a:off x="5715000" y="2971800"/>
            <a:ext cx="1981200" cy="461665"/>
          </a:xfrm>
          <a:prstGeom prst="rect">
            <a:avLst/>
          </a:prstGeom>
          <a:noFill/>
        </p:spPr>
        <p:txBody>
          <a:bodyPr wrap="square" rtlCol="0">
            <a:spAutoFit/>
          </a:bodyPr>
          <a:lstStyle/>
          <a:p>
            <a:r>
              <a:rPr lang="en-US" sz="2400" dirty="0" err="1" smtClean="0"/>
              <a:t>Odet</a:t>
            </a:r>
            <a:r>
              <a:rPr lang="en-US" sz="2400" dirty="0" smtClean="0"/>
              <a:t> river</a:t>
            </a:r>
            <a:endParaRPr lang="en-US" sz="2400" dirty="0"/>
          </a:p>
        </p:txBody>
      </p:sp>
      <p:sp>
        <p:nvSpPr>
          <p:cNvPr id="11" name="TextBox 10"/>
          <p:cNvSpPr txBox="1"/>
          <p:nvPr/>
        </p:nvSpPr>
        <p:spPr>
          <a:xfrm>
            <a:off x="304800" y="5288340"/>
            <a:ext cx="4343400" cy="1569660"/>
          </a:xfrm>
          <a:prstGeom prst="rect">
            <a:avLst/>
          </a:prstGeom>
          <a:noFill/>
        </p:spPr>
        <p:txBody>
          <a:bodyPr wrap="square" rtlCol="0">
            <a:spAutoFit/>
          </a:bodyPr>
          <a:lstStyle/>
          <a:p>
            <a:r>
              <a:rPr lang="en-US" sz="2400" dirty="0" smtClean="0"/>
              <a:t>The old towns, that kept its historical character with cobbled stone streets and timbered houses</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Marie Antoinette</a:t>
            </a:r>
            <a:br>
              <a:rPr lang="en-US" dirty="0" smtClean="0"/>
            </a:br>
            <a:r>
              <a:rPr lang="en-US" dirty="0" smtClean="0"/>
              <a:t>1755-1789</a:t>
            </a:r>
            <a:br>
              <a:rPr lang="en-US" dirty="0" smtClean="0"/>
            </a:br>
            <a:r>
              <a:rPr lang="en-US" sz="3200" dirty="0" smtClean="0"/>
              <a:t>18</a:t>
            </a:r>
            <a:r>
              <a:rPr lang="en-US" sz="3200" baseline="30000" dirty="0" smtClean="0"/>
              <a:t>th</a:t>
            </a:r>
            <a:r>
              <a:rPr lang="en-US" sz="3200" dirty="0" smtClean="0"/>
              <a:t> century monarchy symbol</a:t>
            </a:r>
            <a:endParaRPr lang="en-US" sz="3200" dirty="0"/>
          </a:p>
        </p:txBody>
      </p:sp>
      <p:sp>
        <p:nvSpPr>
          <p:cNvPr id="3" name="Subtitle 2"/>
          <p:cNvSpPr>
            <a:spLocks noGrp="1"/>
          </p:cNvSpPr>
          <p:nvPr>
            <p:ph type="subTitle" idx="1"/>
          </p:nvPr>
        </p:nvSpPr>
        <p:spPr>
          <a:xfrm>
            <a:off x="0" y="3124200"/>
            <a:ext cx="9144000" cy="4191000"/>
          </a:xfrm>
        </p:spPr>
        <p:txBody>
          <a:bodyPr>
            <a:normAutofit fontScale="92500" lnSpcReduction="20000"/>
          </a:bodyPr>
          <a:lstStyle/>
          <a:p>
            <a:r>
              <a:rPr lang="en-US" sz="2900" dirty="0" smtClean="0"/>
              <a:t>Marie was a beautiful queen of France. She was Born in 1755, as a princess; 15</a:t>
            </a:r>
            <a:r>
              <a:rPr lang="en-US" sz="2900" baseline="30000" dirty="0" smtClean="0"/>
              <a:t>th</a:t>
            </a:r>
            <a:r>
              <a:rPr lang="en-US" sz="2900" dirty="0" smtClean="0"/>
              <a:t> daughter of Maria Teresa. Growing up she enjoyed the relaxed environment around her. Although very pretty, she had a dark side. She was known to ‘dance while  people starved, and would spend her riches on clothing and jewels without thinking about her subjects plight’. Unfortunately, the picture most people think of her is with a drink of champagne, eating bonbons, or rolling in the bushes with a lover. In 1789, she was beheaded by her own subjects</a:t>
            </a:r>
            <a:r>
              <a:rPr lang="en-US" dirty="0" smtClean="0"/>
              <a:t>. </a:t>
            </a:r>
            <a:endParaRPr lang="en-US" dirty="0"/>
          </a:p>
        </p:txBody>
      </p:sp>
      <p:pic>
        <p:nvPicPr>
          <p:cNvPr id="24580" name="Picture 4" descr="http://t1.gstatic.com/images?q=tbn:ANd9GcQBbbsSnn0ExymGnLMyPT9XMwuHvFuSit2Rm7Nt6uvR0kSLm7Jr"/>
          <p:cNvPicPr>
            <a:picLocks noChangeAspect="1" noChangeArrowheads="1"/>
          </p:cNvPicPr>
          <p:nvPr/>
        </p:nvPicPr>
        <p:blipFill>
          <a:blip r:embed="rId2" cstate="print"/>
          <a:srcRect/>
          <a:stretch>
            <a:fillRect/>
          </a:stretch>
        </p:blipFill>
        <p:spPr bwMode="auto">
          <a:xfrm>
            <a:off x="0" y="-1"/>
            <a:ext cx="2619682" cy="3200401"/>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113</TotalTime>
  <Words>455</Words>
  <Application>Microsoft Office PowerPoint</Application>
  <PresentationFormat>On-screen Show (4:3)</PresentationFormat>
  <Paragraphs>44</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Foundry</vt:lpstr>
      <vt:lpstr>Quimper</vt:lpstr>
      <vt:lpstr>Slide 2</vt:lpstr>
      <vt:lpstr>History</vt:lpstr>
      <vt:lpstr>Specialties</vt:lpstr>
      <vt:lpstr> tourist attractions</vt:lpstr>
      <vt:lpstr>Other attractions</vt:lpstr>
      <vt:lpstr>Slide 7</vt:lpstr>
      <vt:lpstr>Slide 8</vt:lpstr>
      <vt:lpstr>Marie Antoinette 1755-1789 18th century monarchy symbol</vt:lpstr>
      <vt:lpstr>Cites.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Quimper</dc:title>
  <dc:creator>Administrator</dc:creator>
  <cp:lastModifiedBy>Administrator</cp:lastModifiedBy>
  <cp:revision>15</cp:revision>
  <dcterms:created xsi:type="dcterms:W3CDTF">2012-03-22T15:10:26Z</dcterms:created>
  <dcterms:modified xsi:type="dcterms:W3CDTF">2012-03-27T15:15:22Z</dcterms:modified>
</cp:coreProperties>
</file>